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6"/>
  </p:handoutMasterIdLst>
  <p:sldIdLst>
    <p:sldId id="263" r:id="rId2"/>
    <p:sldId id="264" r:id="rId3"/>
    <p:sldId id="265" r:id="rId4"/>
    <p:sldId id="260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6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4788E6"/>
    <a:srgbClr val="0070C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84" y="486"/>
      </p:cViewPr>
      <p:guideLst>
        <p:guide orient="horz" pos="2160"/>
        <p:guide pos="3840"/>
        <p:guide pos="68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2" d="100"/>
          <a:sy n="82" d="100"/>
        </p:scale>
        <p:origin x="387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50005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 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用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实现数据处理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——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基本数据类型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2.6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592033" y="2481784"/>
            <a:ext cx="772757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用</a:t>
            </a:r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实现数据处理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 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基本数据类型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3650939" y="2186433"/>
            <a:ext cx="5887139" cy="3157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对于基本的数据类型，如整型、浮点型、字符型逻辑型和字符串等，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语言已预先解决了这些基本数据在计算机中如何表示、占用多少存储空间以及可以进行的操作等问题，程序员只需要以变量和常量的形式，就可以直接使用这些基本数据类型的数据来描述和处理自己的问题。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D3057F23-FF61-45F2-B775-109518C17882}"/>
              </a:ext>
            </a:extLst>
          </p:cNvPr>
          <p:cNvGrpSpPr/>
          <p:nvPr/>
        </p:nvGrpSpPr>
        <p:grpSpPr>
          <a:xfrm>
            <a:off x="3286035" y="1723508"/>
            <a:ext cx="6411637" cy="4013904"/>
            <a:chOff x="4188196" y="2127479"/>
            <a:chExt cx="3910692" cy="3650794"/>
          </a:xfrm>
        </p:grpSpPr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3908772B-E151-4BB0-B114-BEC06315BD8E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0" name="任意多边形 93">
                <a:extLst>
                  <a:ext uri="{FF2B5EF4-FFF2-40B4-BE49-F238E27FC236}">
                    <a16:creationId xmlns:a16="http://schemas.microsoft.com/office/drawing/2014/main" id="{EAE43C70-1C44-4F56-A2EB-765F1B067F36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矩形: 圆角 40">
                <a:extLst>
                  <a:ext uri="{FF2B5EF4-FFF2-40B4-BE49-F238E27FC236}">
                    <a16:creationId xmlns:a16="http://schemas.microsoft.com/office/drawing/2014/main" id="{94ADFBA6-26F5-4DA4-9DA7-A981FCBFC2BE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任意多边形 93">
                <a:extLst>
                  <a:ext uri="{FF2B5EF4-FFF2-40B4-BE49-F238E27FC236}">
                    <a16:creationId xmlns:a16="http://schemas.microsoft.com/office/drawing/2014/main" id="{27E46F4F-224B-44C4-92FE-77FDF48D92E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id="{8CA20DAF-7C4A-43BF-B5E0-02954BE5E76D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id="{0BFBB9D4-8265-4752-BA98-BB9BF1C64C65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93687CDC-4CDD-442E-B019-9F6FAA4D21BC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989EBA2A-0538-4F8C-A230-951C2E6F1E06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90BA6903-F26B-4288-9B4F-73FE1C393A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6E2465F3-170E-4001-83B8-14577B22941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15110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741427" cy="461665"/>
            <a:chOff x="515938" y="1091211"/>
            <a:chExt cx="5741427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52758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中的基本数据类型</a:t>
              </a:r>
            </a:p>
          </p:txBody>
        </p:sp>
      </p:grpSp>
      <p:graphicFrame>
        <p:nvGraphicFramePr>
          <p:cNvPr id="27" name="表格 26">
            <a:extLst>
              <a:ext uri="{FF2B5EF4-FFF2-40B4-BE49-F238E27FC236}">
                <a16:creationId xmlns:a16="http://schemas.microsoft.com/office/drawing/2014/main" id="{E447A2AF-CB03-49E3-940D-39F65C2578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2969057"/>
              </p:ext>
            </p:extLst>
          </p:nvPr>
        </p:nvGraphicFramePr>
        <p:xfrm>
          <a:off x="2757293" y="1810512"/>
          <a:ext cx="6698678" cy="4410806"/>
        </p:xfrm>
        <a:graphic>
          <a:graphicData uri="http://schemas.openxmlformats.org/drawingml/2006/table">
            <a:tbl>
              <a:tblPr/>
              <a:tblGrid>
                <a:gridCol w="1783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83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22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02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97134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基本数据类型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表示形式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788E6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37155" algn="ctr"/>
                          <a:tab pos="5274310" algn="r"/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C++</a:t>
                      </a:r>
                      <a:r>
                        <a:rPr lang="zh-CN" sz="2000" b="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中相应的</a:t>
                      </a:r>
                    </a:p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37155" algn="ctr"/>
                          <a:tab pos="5274310" algn="r"/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类型标识符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37155" algn="ctr"/>
                          <a:tab pos="5274310" algn="r"/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占用空间</a:t>
                      </a:r>
                    </a:p>
                    <a:p>
                      <a:pPr algn="ctr" hangingPunct="0">
                        <a:lnSpc>
                          <a:spcPct val="100000"/>
                        </a:lnSpc>
                        <a:spcAft>
                          <a:spcPts val="0"/>
                        </a:spcAft>
                        <a:tabLst>
                          <a:tab pos="2637155" algn="ctr"/>
                          <a:tab pos="5274310" algn="r"/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（字节）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788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1709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逻辑型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逻辑型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bool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1709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字符型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字符型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char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1709">
                <a:tc rowSpan="4"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整型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有符号整型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short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170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 err="1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int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5170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无符号整型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18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unsigned short</a:t>
                      </a:r>
                      <a:endParaRPr lang="zh-CN" sz="18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170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18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unsigned </a:t>
                      </a:r>
                      <a:r>
                        <a:rPr lang="en-US" sz="1800" b="0" kern="100" dirty="0" err="1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int</a:t>
                      </a:r>
                      <a:endParaRPr lang="zh-CN" sz="18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1709">
                <a:tc rowSpan="2"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实型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单精度浮点型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float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4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5170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双精度浮点型</a:t>
                      </a: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double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0" kern="100" dirty="0">
                          <a:solidFill>
                            <a:sysClr val="windowText" lastClr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zh-CN" sz="2000" b="0" kern="100" dirty="0">
                        <a:solidFill>
                          <a:sysClr val="windowText" lastClr="00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132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1">
            <a:extLst>
              <a:ext uri="{FF2B5EF4-FFF2-40B4-BE49-F238E27FC236}">
                <a16:creationId xmlns:a16="http://schemas.microsoft.com/office/drawing/2014/main" id="{15C39BD1-9B63-4444-AAE5-16FE899B30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101634"/>
              </p:ext>
            </p:extLst>
          </p:nvPr>
        </p:nvGraphicFramePr>
        <p:xfrm>
          <a:off x="2301174" y="1973390"/>
          <a:ext cx="7589652" cy="4346211"/>
        </p:xfrm>
        <a:graphic>
          <a:graphicData uri="http://schemas.openxmlformats.org/drawingml/2006/table">
            <a:tbl>
              <a:tblPr/>
              <a:tblGrid>
                <a:gridCol w="15913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71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11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900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18950"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字符名称</a:t>
                      </a:r>
                      <a:endParaRPr lang="zh-CN" sz="20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C++</a:t>
                      </a:r>
                      <a:r>
                        <a:rPr lang="zh-CN" sz="20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代码</a:t>
                      </a:r>
                      <a:endParaRPr lang="zh-CN" sz="20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ASCII</a:t>
                      </a:r>
                      <a:r>
                        <a:rPr lang="zh-CN" sz="20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符号</a:t>
                      </a:r>
                      <a:endParaRPr lang="zh-CN" sz="20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ts val="15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十进制</a:t>
                      </a:r>
                      <a:r>
                        <a:rPr lang="en-US" sz="20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ASCII</a:t>
                      </a:r>
                      <a:r>
                        <a:rPr lang="zh-CN" sz="20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编码</a:t>
                      </a:r>
                      <a:endParaRPr lang="zh-CN" sz="20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 anchor="ctr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213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换行符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\n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NL(LF)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10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949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水平制表符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\t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HT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949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垂直制表符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\v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VT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11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949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退格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\b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BS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8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949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回车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\r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CR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13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949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振铃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\a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BEL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7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3448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反斜杠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\\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92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949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问号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\?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?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63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8294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单引号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\'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'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39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949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双引号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\''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  <a:defRPr/>
                      </a:pPr>
                      <a:r>
                        <a:rPr lang="en-US" altLang="zh-CN" sz="2000" kern="100" dirty="0" smtClean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''</a:t>
                      </a:r>
                      <a:endParaRPr lang="zh-CN" altLang="zh-CN" sz="2000" kern="100" dirty="0" smtClean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34</a:t>
                      </a:r>
                      <a:endParaRPr lang="zh-CN" sz="2000" kern="10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9827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空字符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\0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空字符</a:t>
                      </a: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0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0</a:t>
                      </a:r>
                      <a:endParaRPr lang="zh-CN" sz="20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1781" marR="61781" marT="0" marB="0">
                    <a:lnL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788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FF8EEDF7-2B6D-4321-912B-135C1AFC0D17}"/>
              </a:ext>
            </a:extLst>
          </p:cNvPr>
          <p:cNvSpPr/>
          <p:nvPr/>
        </p:nvSpPr>
        <p:spPr>
          <a:xfrm>
            <a:off x="1092200" y="965063"/>
            <a:ext cx="939698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Clr>
                <a:srgbClr val="7030A0"/>
              </a:buClr>
            </a:pP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中，有一些转义字符，即一旦一个字符以反斜杠开头，反斜杠后的字符就不再表示原来的含义。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540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239</Words>
  <Application>Microsoft Office PowerPoint</Application>
  <PresentationFormat>宽屏</PresentationFormat>
  <Paragraphs>85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48</cp:revision>
  <dcterms:created xsi:type="dcterms:W3CDTF">2018-07-20T07:37:48Z</dcterms:created>
  <dcterms:modified xsi:type="dcterms:W3CDTF">2018-08-01T10:41:39Z</dcterms:modified>
</cp:coreProperties>
</file>

<file path=docProps/thumbnail.jpeg>
</file>